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4099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410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4101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CA1686-3AB9-40C7-B5AA-2650AB578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0E3E5-FEB0-4E15-96C0-04A26CBC9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F8EDF-273E-452F-B8EB-AD4A2CDA2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1A3A7-B719-48A6-9F47-43FD2EA58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A2C6E-BE3A-42DC-AA15-36125EE51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F22D3-6C11-4486-913B-62947EA19D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0A586-B779-41F4-9182-ED2A39142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EFB8B-FDEF-4D49-AC6C-3518BE132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12186-55B9-4859-BCAD-DBED0B0B9C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AC4A8-2EA4-4D21-B200-59D60034A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4CE6D-B032-43D7-917C-5B17C0234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pic>
        <p:nvPicPr>
          <p:cNvPr id="3076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D004AE-6A19-42AE-8A38-6DFAF34389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 descr="White marble"/>
          <p:cNvSpPr>
            <a:spLocks noChangeArrowheads="1" noChangeShapeType="1"/>
          </p:cNvSpPr>
          <p:nvPr/>
        </p:nvSpPr>
        <p:spPr bwMode="auto">
          <a:xfrm>
            <a:off x="1600200" y="533400"/>
            <a:ext cx="6553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CA" sz="4400" kern="10">
                <a:ln w="9525" cap="sq">
                  <a:round/>
                  <a:headEnd type="none" w="sm" len="sm"/>
                  <a:tailEnd type="none" w="sm" len="sm"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It's A Mystery!</a:t>
            </a:r>
          </a:p>
        </p:txBody>
      </p:sp>
      <p:pic>
        <p:nvPicPr>
          <p:cNvPr id="2051" name="Picture 3" descr="C:\images and sounds\people\detectiv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276600"/>
            <a:ext cx="3352800" cy="3352800"/>
          </a:xfrm>
          <a:prstGeom prst="rect">
            <a:avLst/>
          </a:prstGeo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57400" y="2667000"/>
            <a:ext cx="5257800" cy="625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500" b="1" u="sng">
                <a:solidFill>
                  <a:srgbClr val="663300"/>
                </a:solidFill>
              </a:rPr>
              <a:t>Drawing Conclusions</a:t>
            </a:r>
            <a:endParaRPr lang="en-US" sz="35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arne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43000" y="1600200"/>
            <a:ext cx="731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000099"/>
                </a:solidFill>
                <a:latin typeface="Comic Sans MS" pitchFamily="66" charset="0"/>
              </a:rPr>
              <a:t>When you draw a conclusion you        use 2 things: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09800" y="28956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ahoma" pitchFamily="34" charset="0"/>
              </a:rPr>
              <a:t>What you know in your head.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191000" y="35052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Tahoma" pitchFamily="34" charset="0"/>
              </a:rPr>
              <a:t>and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33600" y="42672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ahoma" pitchFamily="34" charset="0"/>
              </a:rPr>
              <a:t>What you’ve read in the story. 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19200" y="5181600"/>
            <a:ext cx="723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Comic Sans MS" pitchFamily="66" charset="0"/>
              </a:rPr>
              <a:t>A conclusion is the decision you come to when you put these two together.  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219200" y="533400"/>
            <a:ext cx="6781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Drawing Conclusions: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  <p:bldP spid="5125" grpId="0" autoUpdateAnimBg="0"/>
      <p:bldP spid="51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-838200" y="1905000"/>
            <a:ext cx="8153400" cy="3460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sleep in a crib.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drink from a bottle.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cannot walk or talk.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Who am I?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953000" y="19812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babies sleep in cribs.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05400" y="266700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babies drink bottles.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181600" y="35052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babies can’t do these things yet.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495800" y="49530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Must be a baby!</a:t>
            </a:r>
          </a:p>
        </p:txBody>
      </p:sp>
      <p:pic>
        <p:nvPicPr>
          <p:cNvPr id="6152" name="Picture 8" descr="C:\Documents and Settings\Melissa  Caro\Application Data\Microsoft\Media Catalog\Downloaded Clips\cl92\j036529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038600"/>
            <a:ext cx="2438400" cy="2438400"/>
          </a:xfrm>
          <a:prstGeom prst="rect">
            <a:avLst/>
          </a:prstGeom>
          <a:noFill/>
        </p:spPr>
      </p:pic>
      <p:pic>
        <p:nvPicPr>
          <p:cNvPr id="6153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014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48400"/>
            <a:ext cx="304800" cy="304800"/>
          </a:xfrm>
          <a:prstGeom prst="rect">
            <a:avLst/>
          </a:prstGeom>
          <a:noFill/>
        </p:spPr>
      </p:pic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1447800" y="457200"/>
            <a:ext cx="4191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For 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1996" fill="hold"/>
                                        <p:tgtEl>
                                          <p:spTgt spid="61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3"/>
                </p:tgtEl>
              </p:cMediaNode>
            </p:audio>
          </p:childTnLst>
        </p:cTn>
      </p:par>
    </p:tnLst>
    <p:bldLst>
      <p:bldP spid="6147" grpId="0" build="p" autoUpdateAnimBg="0"/>
      <p:bldP spid="6148" grpId="0" autoUpdateAnimBg="0"/>
      <p:bldP spid="6149" grpId="0" autoUpdateAnimBg="0"/>
      <p:bldP spid="6150" grpId="0" autoUpdateAnimBg="0"/>
      <p:bldP spid="61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1676400"/>
            <a:ext cx="5410200" cy="3400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Put me on your feet.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will keep you         warm and dry.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Wear me when it rains. </a:t>
            </a:r>
          </a:p>
          <a:p>
            <a:pPr algn="ctr" eaLnBrk="0" hangingPunct="0">
              <a:spcBef>
                <a:spcPct val="50000"/>
              </a:spcBef>
            </a:pPr>
            <a:endParaRPr lang="en-US" sz="1800" b="1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953000" y="21336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you wear socks and shoes on your feet.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76800" y="3048000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Both of these keep you warm, but only shoes keep you dry.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43000" y="4572000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do you wear, on your     feet, when it rains?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1219200" y="5257800"/>
            <a:ext cx="4038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5162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rainboots!</a:t>
            </a:r>
          </a:p>
        </p:txBody>
      </p:sp>
      <p:pic>
        <p:nvPicPr>
          <p:cNvPr id="7176" name="Picture 8" descr="C:\Documents and Settings\Melissa  Caro\Application Data\Microsoft\Media Catalog\Downloaded Clips\cl0\AG00501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505200"/>
            <a:ext cx="3352800" cy="3022600"/>
          </a:xfrm>
          <a:prstGeom prst="rect">
            <a:avLst/>
          </a:prstGeom>
          <a:noFill/>
        </p:spPr>
      </p:pic>
      <p:pic>
        <p:nvPicPr>
          <p:cNvPr id="717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692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6172200"/>
            <a:ext cx="304800" cy="304800"/>
          </a:xfrm>
          <a:prstGeom prst="rect">
            <a:avLst/>
          </a:prstGeom>
          <a:noFill/>
        </p:spPr>
      </p:pic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Let's Try Again!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5534" fill="hold"/>
                                        <p:tgtEl>
                                          <p:spTgt spid="71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7"/>
                </p:tgtEl>
              </p:cMediaNode>
            </p:audio>
          </p:childTnLst>
        </p:cTn>
      </p:par>
    </p:tnLst>
    <p:bldLst>
      <p:bldP spid="7170" grpId="0" build="p" autoUpdateAnimBg="0"/>
      <p:bldP spid="7172" grpId="0" autoUpdateAnimBg="0"/>
      <p:bldP spid="7173" grpId="0" autoUpdateAnimBg="0"/>
      <p:bldP spid="7174" grpId="0" autoUpdateAnimBg="0"/>
      <p:bldP spid="71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981200"/>
            <a:ext cx="8153400" cy="1798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You need me before you can mail a letter. Paste me on an envelope.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What am I?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Your Turn!!!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192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 rot="-759185">
            <a:off x="1066800" y="3276600"/>
            <a:ext cx="2667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need a postman, an envelope, and a stamp to mail a letter!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 rot="21606801">
            <a:off x="6096000" y="3276600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Only one of these would be pasted onto an envelope!</a:t>
            </a:r>
          </a:p>
        </p:txBody>
      </p:sp>
      <p:pic>
        <p:nvPicPr>
          <p:cNvPr id="8199" name="Picture 7" descr="C:\Documents and Settings\Melissa  Caro\Application Data\Microsoft\Media Catalog\Downloaded Clips\cl0\bs00737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819400"/>
            <a:ext cx="2209800" cy="2231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utoUpdateAnimBg="0"/>
      <p:bldP spid="8197" grpId="0" autoUpdateAnimBg="0"/>
      <p:bldP spid="81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47800" y="1676400"/>
            <a:ext cx="6553200" cy="20145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ahoma" pitchFamily="34" charset="0"/>
              </a:rPr>
              <a:t>I am white.  You need me every day.  You drink me when you are thirsty.  I can make a moustache.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ahoma" pitchFamily="34" charset="0"/>
              </a:rPr>
              <a:t>What am I?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And Again!!!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192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pic>
        <p:nvPicPr>
          <p:cNvPr id="9223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074874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6248400"/>
            <a:ext cx="304800" cy="304800"/>
          </a:xfrm>
          <a:prstGeom prst="rect">
            <a:avLst/>
          </a:prstGeom>
          <a:noFill/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066800" y="30480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Lots of things are white!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248400" y="30480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need a lot of things.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143000" y="3962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is white and you drink?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029200" y="41148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AND, It makes a moustache!</a:t>
            </a:r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>
            <a:off x="2362200" y="1905000"/>
            <a:ext cx="51054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I know!!!</a:t>
            </a:r>
          </a:p>
        </p:txBody>
      </p:sp>
      <p:pic>
        <p:nvPicPr>
          <p:cNvPr id="9222" name="Picture 6" descr="http://www.thisevilempire.com/photos/jonahmilk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752600"/>
            <a:ext cx="5791200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950" fill="hold"/>
                                        <p:tgtEl>
                                          <p:spTgt spid="92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3"/>
                </p:tgtEl>
              </p:cMediaNode>
            </p:audio>
          </p:childTnLst>
        </p:cTn>
      </p:par>
    </p:tnLst>
    <p:bldLst>
      <p:bldP spid="9218" grpId="0" autoUpdateAnimBg="0"/>
      <p:bldP spid="9220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1752600"/>
            <a:ext cx="8153400" cy="2606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I look like a baby.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You can give me a name.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Children like to play with me.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What am I?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You are AWESOME!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looks like a baby?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400800" y="19050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Dolls?  Pictures? Hmm…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90600" y="38862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can name dolls, not pictures.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400800" y="3657600"/>
            <a:ext cx="213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Children play with dolls, not pictures.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2362200" y="1905000"/>
            <a:ext cx="51054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I know!!!</a:t>
            </a:r>
          </a:p>
        </p:txBody>
      </p:sp>
      <p:pic>
        <p:nvPicPr>
          <p:cNvPr id="10250" name="Picture 10" descr="C:\Documents and Settings\Melissa  Caro\Application Data\Microsoft\Media Catalog\Downloaded Clips\cl46\j0175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447800"/>
            <a:ext cx="3360738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90600" y="1600200"/>
            <a:ext cx="7391400" cy="2149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I grow on an ear.  Cook me in hot oil.  I will puff up and taste good.  Some people microwave me. 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 What am I?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430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Last Time!!!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4400" y="3048000"/>
            <a:ext cx="2590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grows on an ear?  Ear wax?  Earrings?  Corn??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400800" y="32004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wouldn’t cook or taste ear wax or earrings.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33600" y="4267200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corn will puff up and it is sometimes cooked in the microwave.  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2362200" y="1905000"/>
            <a:ext cx="51054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I know!!!</a:t>
            </a:r>
          </a:p>
        </p:txBody>
      </p:sp>
      <p:pic>
        <p:nvPicPr>
          <p:cNvPr id="11274" name="Picture 10" descr="C:\Documents and Settings\Melissa  Caro\Application Data\Microsoft\Media Catalog\Downloaded Clips\cl64\j025076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838200"/>
            <a:ext cx="5146675" cy="6019800"/>
          </a:xfrm>
          <a:prstGeom prst="rect">
            <a:avLst/>
          </a:prstGeom>
          <a:noFill/>
        </p:spPr>
      </p:pic>
      <p:pic>
        <p:nvPicPr>
          <p:cNvPr id="11275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047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172200"/>
            <a:ext cx="304800" cy="304800"/>
          </a:xfrm>
          <a:prstGeom prst="rect">
            <a:avLst/>
          </a:prstGeom>
          <a:noFill/>
        </p:spPr>
      </p:pic>
      <p:pic>
        <p:nvPicPr>
          <p:cNvPr id="11276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047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408" fill="hold"/>
                                        <p:tgtEl>
                                          <p:spTgt spid="11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8"/>
                            </p:stCondLst>
                            <p:childTnLst>
                              <p:par>
                                <p:cTn id="5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408" fill="hold"/>
                                        <p:tgtEl>
                                          <p:spTgt spid="11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5"/>
                </p:tgtEl>
              </p:cMediaNode>
            </p:audio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6"/>
                </p:tgtEl>
              </p:cMediaNode>
            </p:audio>
          </p:childTnLst>
        </p:cTn>
      </p:par>
    </p:tnLst>
    <p:bldLst>
      <p:bldP spid="11266" grpId="0" autoUpdateAnimBg="0"/>
      <p:bldP spid="11267" grpId="0" autoUpdateAnimBg="0"/>
      <p:bldP spid="11269" grpId="0" autoUpdateAnimBg="0"/>
      <p:bldP spid="11270" grpId="0" autoUpdateAnimBg="0"/>
      <p:bldP spid="11271" grpId="0" autoUpdateAnimBg="0"/>
      <p:bldP spid="112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Melissa  Caro\Application Data\Microsoft\Media Catalog\Downloaded Clips\cl3e\j015695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19200"/>
            <a:ext cx="6553200" cy="434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s_is_the_end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743</TotalTime>
  <Words>441</Words>
  <Application>Microsoft Office PowerPoint</Application>
  <PresentationFormat>On-screen Show (4:3)</PresentationFormat>
  <Paragraphs>64</Paragraphs>
  <Slides>9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Comic Sans MS</vt:lpstr>
      <vt:lpstr>Tahoma</vt:lpstr>
      <vt:lpstr>Notebook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Plaquemines Parish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Caro</dc:creator>
  <cp:lastModifiedBy>School District 8</cp:lastModifiedBy>
  <cp:revision>20</cp:revision>
  <dcterms:created xsi:type="dcterms:W3CDTF">2006-09-11T02:44:37Z</dcterms:created>
  <dcterms:modified xsi:type="dcterms:W3CDTF">2011-01-24T00:11:16Z</dcterms:modified>
</cp:coreProperties>
</file>